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bold r:id="rId21"/>
      <p:italic r:id="rId22"/>
      <p:bold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1"/>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2" name="TextBox 1"/>
          <p:cNvSpPr txBox="1"/>
          <p:nvPr/>
        </p:nvSpPr>
        <p:spPr>
          <a:xfrm>
            <a:off x="3862873" y="1936875"/>
            <a:ext cx="3396343" cy="830997"/>
          </a:xfrm>
          <a:prstGeom prst="rect">
            <a:avLst/>
          </a:prstGeom>
          <a:noFill/>
        </p:spPr>
        <p:txBody>
          <a:bodyPr wrap="square" rtlCol="0">
            <a:spAutoFit/>
          </a:bodyPr>
          <a:lstStyle/>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github.com/nusrat160nj/Task1_ppt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https://github.com/Yagavi17/Task1_PPT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github.com/RishmaRamesh/Task1_ppt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https://github.com/Sowms02/Task1_ppt</a:t>
            </a:r>
            <a:endParaRPr lang="en-IN" sz="1200"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WPS Presentation</Application>
  <PresentationFormat>On-screen Show (16:9)</PresentationFormat>
  <Paragraphs>97</Paragraphs>
  <Slides>7</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Times New Roman</vt:lpstr>
      <vt:lpstr>EB Garamond Medium</vt:lpstr>
      <vt:lpstr>Tahoma</vt:lpstr>
      <vt:lpstr>Microsoft YaHei</vt:lpstr>
      <vt:lpstr>Arial Unicode MS</vt:lpstr>
      <vt:lpstr>Simple Light</vt:lpstr>
      <vt:lpstr>PowerPoint 演示文稿</vt:lpstr>
      <vt:lpstr>I-World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9</cp:revision>
  <dcterms:created xsi:type="dcterms:W3CDTF">2020-08-13T11:21:00Z</dcterms:created>
  <dcterms:modified xsi:type="dcterms:W3CDTF">2023-11-02T16:31:04Z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76631BBD2F6E4EDAA0223494C0DD3940_13</vt:lpwstr>
  </property>
  <property fmtid="{D5CDD505-2E9C-101B-9397-08002B2CF9AE}" pid="3" name="KSOProductBuildVer">
    <vt:lpwstr>1033-12.2.0.13266</vt:lpwstr>
  </property>
</Properties>
</file>